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48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396" autoAdjust="0"/>
    <p:restoredTop sz="94713" autoAdjust="0"/>
  </p:normalViewPr>
  <p:slideViewPr>
    <p:cSldViewPr snapToGrid="0" snapToObjects="1">
      <p:cViewPr varScale="1">
        <p:scale>
          <a:sx n="114" d="100"/>
          <a:sy n="114" d="100"/>
        </p:scale>
        <p:origin x="-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tfsp.potx</Template>
  <TotalTime>304</TotalTime>
  <Words>387</Words>
  <Application>Microsoft Macintosh PowerPoint</Application>
  <PresentationFormat>On-screen Show (4:3)</PresentationFormat>
  <Paragraphs>114</Paragraphs>
  <Slides>21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tfsp</vt:lpstr>
      <vt:lpstr>Slide 1</vt:lpstr>
      <vt:lpstr>Slide 2</vt:lpstr>
      <vt:lpstr>Slide 3</vt:lpstr>
      <vt:lpstr>Slide 4</vt:lpstr>
      <vt:lpstr>Slide 5</vt:lpstr>
      <vt:lpstr>Slide 6</vt:lpstr>
      <vt:lpstr>Slide 7</vt:lpstr>
      <vt:lpstr>MICROBES</vt:lpstr>
      <vt:lpstr>INSECTS</vt:lpstr>
      <vt:lpstr>TERRESTRIAL INVERTEBRATES</vt:lpstr>
      <vt:lpstr>AQUATIC INVERTEBRATES</vt:lpstr>
      <vt:lpstr>AMPHIBIANS</vt:lpstr>
      <vt:lpstr>REPTILES</vt:lpstr>
      <vt:lpstr>FISH</vt:lpstr>
      <vt:lpstr>BIRDS</vt:lpstr>
      <vt:lpstr>MAMMALS</vt:lpstr>
      <vt:lpstr>LEGEND</vt:lpstr>
      <vt:lpstr>Slide 18</vt:lpstr>
      <vt:lpstr>Slide 19</vt:lpstr>
      <vt:lpstr>Slide 20</vt:lpstr>
      <vt:lpstr>Slide 21</vt:lpstr>
    </vt:vector>
  </TitlesOfParts>
  <Company>Communications Inc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Mirella von Lindenfels</dc:creator>
  <cp:lastModifiedBy>Mirella von Lindenfels</cp:lastModifiedBy>
  <cp:revision>12</cp:revision>
  <cp:lastPrinted>2014-06-10T13:29:11Z</cp:lastPrinted>
  <dcterms:created xsi:type="dcterms:W3CDTF">2014-06-23T16:34:15Z</dcterms:created>
  <dcterms:modified xsi:type="dcterms:W3CDTF">2014-06-23T16:39:23Z</dcterms:modified>
</cp:coreProperties>
</file>